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Montserrat" panose="020B0604020202020204" charset="0"/>
      <p:regular r:id="rId7"/>
      <p:bold r:id="rId8"/>
      <p:italic r:id="rId9"/>
      <p:boldItalic r:id="rId10"/>
    </p:embeddedFont>
    <p:embeddedFont>
      <p:font typeface="Lato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54606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12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942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47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29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Week 3 progress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xmlns="" id="{D011BD29-7BD3-4EC7-8BB3-A400D3881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4775"/>
            <a:ext cx="9144000" cy="4933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have done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97500" y="919038"/>
            <a:ext cx="7038900" cy="318603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Robert: Refactored Menu events to work with with the new api, changed Navigation view menu to dynamic based on the News categories based on the API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Chirs: refactored article and source methods to use version 2 of newsapi and take optional arguments and added everything query, run query with a search word and get all articles with said topic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1150" rtl="0">
              <a:spcBef>
                <a:spcPts val="0"/>
              </a:spcBef>
              <a:buSzPct val="100000"/>
              <a:buChar char="-"/>
            </a:pPr>
            <a:r>
              <a:rPr lang="en" dirty="0"/>
              <a:t>Jacob: Set up user registration for firebase and made registration and sign in </a:t>
            </a:r>
            <a:r>
              <a:rPr lang="en" dirty="0" smtClean="0"/>
              <a:t>buttons</a:t>
            </a:r>
            <a:r>
              <a:rPr lang="en-US" dirty="0" smtClean="0"/>
              <a:t> </a:t>
            </a:r>
            <a:r>
              <a:rPr lang="en-US" dirty="0"/>
              <a:t>Added </a:t>
            </a:r>
            <a:r>
              <a:rPr lang="en-US" dirty="0" smtClean="0"/>
              <a:t>ability </a:t>
            </a:r>
            <a:r>
              <a:rPr lang="en-US" dirty="0"/>
              <a:t>to download image bitmaps </a:t>
            </a:r>
            <a:r>
              <a:rPr lang="en-US" dirty="0" smtClean="0"/>
              <a:t>asynchronously </a:t>
            </a:r>
            <a:r>
              <a:rPr lang="en-US" dirty="0"/>
              <a:t>for each </a:t>
            </a:r>
            <a:r>
              <a:rPr lang="en-US" dirty="0" smtClean="0"/>
              <a:t>article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/>
              <a:t>More back end work on firebase set up and started setting up for history views and user accounts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needs to be done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Need to run query to get categories instead of hard coding.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Make a search bar to search for topics.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Add user account Page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/>
              <a:t>Finish history 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148</Words>
  <Application>Microsoft Office PowerPoint</Application>
  <PresentationFormat>On-screen Show (16:9)</PresentationFormat>
  <Paragraphs>13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Montserrat</vt:lpstr>
      <vt:lpstr>Lato</vt:lpstr>
      <vt:lpstr>Arial</vt:lpstr>
      <vt:lpstr>Focus</vt:lpstr>
      <vt:lpstr>Week 3 progress</vt:lpstr>
      <vt:lpstr>Demo</vt:lpstr>
      <vt:lpstr>What we have done</vt:lpstr>
      <vt:lpstr>What needs to be done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progress</dc:title>
  <dc:creator>Robert</dc:creator>
  <cp:lastModifiedBy>Jacob Rothmel</cp:lastModifiedBy>
  <cp:revision>2</cp:revision>
  <dcterms:modified xsi:type="dcterms:W3CDTF">2017-11-24T04:00:59Z</dcterms:modified>
</cp:coreProperties>
</file>